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67" r:id="rId5"/>
    <p:sldId id="270" r:id="rId6"/>
    <p:sldId id="262" r:id="rId7"/>
    <p:sldId id="276" r:id="rId8"/>
    <p:sldId id="265" r:id="rId9"/>
    <p:sldId id="271" r:id="rId10"/>
    <p:sldId id="259" r:id="rId11"/>
    <p:sldId id="264" r:id="rId12"/>
    <p:sldId id="258" r:id="rId13"/>
    <p:sldId id="268" r:id="rId14"/>
    <p:sldId id="273" r:id="rId15"/>
    <p:sldId id="274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32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CB97-5030-4708-8270-D5062177CDA9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3914-D7E8-488B-9CE1-0EF1A41472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CB97-5030-4708-8270-D5062177CDA9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3914-D7E8-488B-9CE1-0EF1A41472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CB97-5030-4708-8270-D5062177CDA9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3914-D7E8-488B-9CE1-0EF1A41472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CB97-5030-4708-8270-D5062177CDA9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3914-D7E8-488B-9CE1-0EF1A41472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CB97-5030-4708-8270-D5062177CDA9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3914-D7E8-488B-9CE1-0EF1A41472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CB97-5030-4708-8270-D5062177CDA9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3914-D7E8-488B-9CE1-0EF1A41472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CB97-5030-4708-8270-D5062177CDA9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3914-D7E8-488B-9CE1-0EF1A41472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CB97-5030-4708-8270-D5062177CDA9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3914-D7E8-488B-9CE1-0EF1A41472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CB97-5030-4708-8270-D5062177CDA9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3914-D7E8-488B-9CE1-0EF1A41472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CB97-5030-4708-8270-D5062177CDA9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3914-D7E8-488B-9CE1-0EF1A41472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CB97-5030-4708-8270-D5062177CDA9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3914-D7E8-488B-9CE1-0EF1A41472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FCB97-5030-4708-8270-D5062177CDA9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83914-D7E8-488B-9CE1-0EF1A414723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59832" y="2132856"/>
            <a:ext cx="5904656" cy="2160240"/>
          </a:xfrm>
        </p:spPr>
        <p:txBody>
          <a:bodyPr>
            <a:noAutofit/>
          </a:bodyPr>
          <a:lstStyle/>
          <a:p>
            <a:r>
              <a:rPr lang="uk-UA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БЕЗПЕКА МАЛЮКА</a:t>
            </a:r>
            <a:endParaRPr lang="ru-RU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 descr="C:\Users\Яська\Downloads\фш\79777724_large_Malchik.png"/>
          <p:cNvPicPr>
            <a:picLocks noChangeAspect="1" noChangeArrowheads="1"/>
          </p:cNvPicPr>
          <p:nvPr/>
        </p:nvPicPr>
        <p:blipFill>
          <a:blip r:embed="rId4" cstate="print"/>
          <a:srcRect l="23809" t="9524" r="23810"/>
          <a:stretch>
            <a:fillRect/>
          </a:stretch>
        </p:blipFill>
        <p:spPr bwMode="auto">
          <a:xfrm>
            <a:off x="323528" y="476672"/>
            <a:ext cx="3293419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5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6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Яська\Desktop\п\P7010025.JPG"/>
          <p:cNvPicPr>
            <a:picLocks noChangeAspect="1" noChangeArrowheads="1"/>
          </p:cNvPicPr>
          <p:nvPr/>
        </p:nvPicPr>
        <p:blipFill>
          <a:blip r:embed="rId4" cstate="print"/>
          <a:srcRect l="11112" b="11112"/>
          <a:stretch>
            <a:fillRect/>
          </a:stretch>
        </p:blipFill>
        <p:spPr bwMode="auto">
          <a:xfrm>
            <a:off x="323528" y="260648"/>
            <a:ext cx="4512501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Яська\Desktop\п\P70100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212976"/>
            <a:ext cx="4512501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82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Яська\Desktop\п\P7010032.JPG"/>
          <p:cNvPicPr>
            <a:picLocks noChangeAspect="1" noChangeArrowheads="1"/>
          </p:cNvPicPr>
          <p:nvPr/>
        </p:nvPicPr>
        <p:blipFill>
          <a:blip r:embed="rId4" cstate="print"/>
          <a:srcRect r="18938"/>
          <a:stretch>
            <a:fillRect/>
          </a:stretch>
        </p:blipFill>
        <p:spPr bwMode="auto">
          <a:xfrm>
            <a:off x="5004048" y="3501008"/>
            <a:ext cx="3312368" cy="306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Яська\Desktop\п\P7010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836712"/>
            <a:ext cx="3888432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Яська\Desktop\п\P7010031.JPG"/>
          <p:cNvPicPr>
            <a:picLocks noChangeAspect="1" noChangeArrowheads="1"/>
          </p:cNvPicPr>
          <p:nvPr/>
        </p:nvPicPr>
        <p:blipFill>
          <a:blip r:embed="rId6" cstate="print"/>
          <a:srcRect r="18333"/>
          <a:stretch>
            <a:fillRect/>
          </a:stretch>
        </p:blipFill>
        <p:spPr bwMode="auto">
          <a:xfrm>
            <a:off x="5004048" y="260648"/>
            <a:ext cx="3312368" cy="3041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93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5256583"/>
          </a:xfrm>
        </p:spPr>
        <p:txBody>
          <a:bodyPr>
            <a:noAutofit/>
          </a:bodyPr>
          <a:lstStyle/>
          <a:p>
            <a:r>
              <a:rPr lang="uk-UA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“ЩОБ НЕ ТРАПИЛОСЬ БІДИ, В РІЗНІ ІГРИ ГРАЕМ МИ”</a:t>
            </a:r>
            <a:endParaRPr lang="ru-RU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49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7020076.JPG"/>
          <p:cNvPicPr>
            <a:picLocks noChangeAspect="1"/>
          </p:cNvPicPr>
          <p:nvPr/>
        </p:nvPicPr>
        <p:blipFill>
          <a:blip r:embed="rId4" cstate="print"/>
          <a:srcRect l="5664" r="11262"/>
          <a:stretch>
            <a:fillRect/>
          </a:stretch>
        </p:blipFill>
        <p:spPr>
          <a:xfrm>
            <a:off x="251520" y="548680"/>
            <a:ext cx="3528392" cy="5663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P70200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1700808"/>
            <a:ext cx="4914020" cy="3685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75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70200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88640"/>
            <a:ext cx="4224470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P70200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501008"/>
            <a:ext cx="4224470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P702009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3501008"/>
            <a:ext cx="4224470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P702009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6016" y="188640"/>
            <a:ext cx="4224470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67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Яська\Desktop\п\P70200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0648"/>
            <a:ext cx="4128459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C:\Users\Яська\Desktop\п\P70100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501008"/>
            <a:ext cx="4128459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 descr="C:\Users\Яська\Desktop\п\P70100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916832"/>
            <a:ext cx="4128459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81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1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Яська\Desktop\п\P70201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39"/>
            <a:ext cx="8712968" cy="6534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109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196752"/>
            <a:ext cx="8640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“ПРАВИЛА ДАІ – </a:t>
            </a:r>
          </a:p>
          <a:p>
            <a:pPr algn="r"/>
            <a:r>
              <a:rPr lang="uk-UA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 ПРАВИЛА </a:t>
            </a:r>
            <a:endParaRPr lang="uk-UA" sz="7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gradFill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uk-UA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Й </a:t>
            </a:r>
            <a:r>
              <a:rPr lang="uk-UA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МОЇ”</a:t>
            </a:r>
            <a:endParaRPr lang="ru-RU" sz="7200" dirty="0">
              <a:gradFill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endParaRPr>
          </a:p>
        </p:txBody>
      </p:sp>
      <p:pic>
        <p:nvPicPr>
          <p:cNvPr id="3074" name="Picture 2" descr="C:\Users\Яська\Downloads\фш\090572b36aa3feb7c6fda2210daa05f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095673"/>
            <a:ext cx="3761901" cy="4762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59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8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Яська\Desktop\п\P70200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4756572" cy="3567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:\Users\Яська\Desktop\п\P70200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068960"/>
            <a:ext cx="4777589" cy="3583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83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Яська\Desktop\п\P70200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88640"/>
            <a:ext cx="5167759" cy="3875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Users\Яська\Desktop\п\P70200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870938"/>
            <a:ext cx="5112568" cy="3834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87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6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772816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uk-UA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5500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“ЗДОРОВИМ БУДЬ!”</a:t>
            </a:r>
            <a:endParaRPr lang="ru-RU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5000">
                    <a:schemeClr val="bg1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 descr="C:\Users\Яська\Downloads\фш\e72086d372cb2a592c8a4df57200d1f2_6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844824"/>
            <a:ext cx="3893084" cy="4796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67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4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6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Яська\Desktop\п\P70200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4760772" cy="3570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Users\Яська\Desktop\п\P70200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2996952"/>
            <a:ext cx="4739829" cy="3554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88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6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Яська\Desktop\п\P70200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024077" cy="601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Users\Яська\Desktop\п\P70200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04664"/>
            <a:ext cx="8024077" cy="601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C:\Users\Яська\Desktop\п\P70200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9923" y="839943"/>
            <a:ext cx="8024077" cy="601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18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6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Яська\Desktop\п\P70200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88640"/>
            <a:ext cx="5311775" cy="3983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 descr="C:\Users\Яська\Desktop\п\P70200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36912"/>
            <a:ext cx="5312833" cy="398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97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1196752"/>
            <a:ext cx="8064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FFFF00"/>
                    </a:gs>
                    <a:gs pos="55000">
                      <a:srgbClr val="FFC000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МАЛЕНЬКІ ПОЖЕЖНИКИ</a:t>
            </a:r>
            <a:endParaRPr lang="ru-RU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gradFill>
                <a:gsLst>
                  <a:gs pos="0">
                    <a:srgbClr val="FFFF00"/>
                  </a:gs>
                  <a:gs pos="55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C:\Users\Яська\Downloads\фш\x_5837a62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060848"/>
            <a:ext cx="4634880" cy="4634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63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7|8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29</Words>
  <Application>Microsoft Office PowerPoint</Application>
  <PresentationFormat>Экран (4:3)</PresentationFormat>
  <Paragraphs>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БЕЗПЕКА МАЛЮКА</vt:lpstr>
      <vt:lpstr>Слайд 2</vt:lpstr>
      <vt:lpstr>Слайд 3</vt:lpstr>
      <vt:lpstr>Слайд 4</vt:lpstr>
      <vt:lpstr>“ЗДОРОВИМ БУДЬ!”</vt:lpstr>
      <vt:lpstr>Слайд 6</vt:lpstr>
      <vt:lpstr>Слайд 7</vt:lpstr>
      <vt:lpstr>Слайд 8</vt:lpstr>
      <vt:lpstr>Слайд 9</vt:lpstr>
      <vt:lpstr>Слайд 10</vt:lpstr>
      <vt:lpstr>Слайд 11</vt:lpstr>
      <vt:lpstr>“ЩОБ НЕ ТРАПИЛОСЬ БІДИ, В РІЗНІ ІГРИ ГРАЕМ МИ”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Яська</dc:creator>
  <cp:lastModifiedBy>Яська</cp:lastModifiedBy>
  <cp:revision>18</cp:revision>
  <dcterms:created xsi:type="dcterms:W3CDTF">2013-02-04T15:45:02Z</dcterms:created>
  <dcterms:modified xsi:type="dcterms:W3CDTF">2013-02-05T21:55:03Z</dcterms:modified>
</cp:coreProperties>
</file>